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9999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7" d="100"/>
          <a:sy n="27" d="100"/>
        </p:scale>
        <p:origin x="792" y="1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A8F4-BD7A-41A4-A2A8-C2C7A3E9B9AD}" type="datetimeFigureOut">
              <a:rPr lang="de-DE" smtClean="0"/>
              <a:t>26.02.2021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86126-4AB7-47F0-90BD-340ABDC44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6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B2BF3-4CE0-4057-82BA-9615A9EBD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429000"/>
            <a:ext cx="9144000" cy="1613592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666666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F87F03-9328-4F02-81D9-300DFA91A0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374177"/>
            <a:ext cx="9144000" cy="46966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rgbClr val="66666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| Ersteller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393089C-72F8-4F90-89EA-1867920FF7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36" y="400117"/>
            <a:ext cx="7565151" cy="252374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3CFF895-82E7-4F59-A235-BAA802B661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600" y="6048000"/>
            <a:ext cx="289736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40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56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DA58C-4041-4FCE-856B-FA245995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4313DD-B12F-46B9-B2A9-D044019A0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6740D82-22AB-4F84-A99F-261A65972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8F9477-2EDA-43AB-ABF3-348A9B424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0EC2BE9-D7B2-42FD-91E6-4BB2A47B2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83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317ECE9-1857-43B4-AEC1-9201BF236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1EE58F-0D8D-4EC1-988F-8D5991AF0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53A3EB6-74F4-48E2-8EB2-FF34481A4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6245337-CE77-4BA3-962A-5BA705C77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9DA5DAE-00BF-4DB6-80BB-11FFF3415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4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F5F4B-75A6-4F2B-AE36-D7A66079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F9DAD8-946E-4C30-8AE1-1C6EF0F11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F6D5973-E6A1-4F1B-B9E2-A399DD6DD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6BC0B7-2E82-49C3-A200-DB1D317FC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9281EE6-7141-462D-B832-5E65660D1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20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691E2-5277-442F-BE83-D93CFC63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11226-59D6-4D07-B89F-49CC7CD2B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4455FD4-DB6E-46AA-B44B-D705E83C6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AFC5EE8-0C5D-4F54-ABBD-16820B861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F07896F-87E7-4298-AE04-DEE73695A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1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DE526-CF16-4B3B-AA8D-2C13D228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FA4602-512B-4FF6-9D83-9F1B569FF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861F6A-0445-4038-B7A2-89E08FB45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C4227438-203A-4E7C-855E-637CA184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DD3371CA-DF24-4CD2-9B8E-B13EC0536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DE09F4EF-0481-4FC9-8A59-2CEEBAA50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06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1520F-7FB5-4EED-A578-229297B12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A949F2-CEA8-4526-8D64-894ADAB5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96C16D-4D27-4ED7-ACBA-31475334D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716612-5A5F-46A1-8DDC-4316C9D3E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0857BF-4078-4BDA-957C-58AD21994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03CEB14D-3BE2-4EBE-89C9-FAF0BA7D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10C37E2D-4238-4C46-BA06-7198F250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7E72B328-0D34-42C7-BEBA-603D1708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97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3E83D-3CA1-4502-8D14-FB027662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23E1F786-AFB9-4688-BDD3-A5C03989C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18DE9747-1F04-40F9-9CF6-ED4EA60DD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2DB1503-109E-4D64-8B80-D949A817B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29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6B7990-106B-45DE-9E43-F8567F593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A3CC686-77B1-4DB4-ABB2-AD0E7129D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8617EEB-B115-4031-B319-5510CBF6E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F8DEA-12D3-4E9B-801E-A46E2DF45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3C3D37-9DFF-4C20-BA3B-C5F91FDF5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29327C-4FFB-441B-99F5-2F57A871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D9AC4751-1A23-4414-9DFC-983F22C4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E96A04AD-4B45-4675-9579-BBBA4BF0A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EFA6A760-7E8E-41B4-80AF-916C06252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61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CDC61-0F5B-4FE3-9FAD-0DE005D6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BC5FAB-D460-4082-8A80-F9635AD44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56A8D9-9F35-4EDE-8A44-3A7FB40FC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A6FFCC40-4407-49A9-8033-0F6CDFFA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39E79536-761C-469D-B753-31C9B5E60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22C75536-C10B-46F6-BFA0-50A51B5F5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9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535C56-3819-4315-8880-51389547B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E25A62-5697-414A-8A1D-6EBEE2591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74B515-65DC-43C4-9F05-E6980D2EB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de-DE"/>
              <a:t>09.02.2021</a:t>
            </a:r>
            <a:endParaRPr lang="de-DE" sz="10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E38E0-9876-48C4-B212-F5417ECE3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pPr algn="r"/>
            <a:r>
              <a:rPr lang="de-DE" dirty="0"/>
              <a:t>Titel | Ersteller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EC9A76-75E5-4568-8581-DE3EDC07B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999999"/>
                </a:solidFill>
                <a:latin typeface="Franklin Gothic Medium" panose="020B0603020102020204" pitchFamily="34" charset="0"/>
              </a:defRPr>
            </a:lvl1pPr>
          </a:lstStyle>
          <a:p>
            <a:fld id="{62BA46E0-64FE-48CA-897B-0C9EB9059B4A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24E325B-8A10-49EB-8DC7-BE94EAC3505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99915"/>
            <a:ext cx="2589912" cy="864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89697AB-C22F-4B72-B469-5B00C3BD59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6633353"/>
            <a:ext cx="993381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5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66666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66666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66666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66666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6666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6666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1C287-5B80-4651-AF11-9387B1B00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9EAC7D-CD8C-4243-A7B7-ECC42A63BB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03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0D87DBC-DA38-498C-814B-72DCFB75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4F7CDD0-0323-4657-B670-F9E828638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 dirty="0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  <a:prstGeom prst="rect">
            <a:avLst/>
          </a:prstGeom>
        </p:spPr>
        <p:txBody>
          <a:bodyPr/>
          <a:lstStyle/>
          <a:p>
            <a:fld id="{62BA46E0-64FE-48CA-897B-0C9EB9059B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13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3951F8F-7A4F-475B-A395-0C76776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00AE94E-CF46-4328-A500-EAF2A48E8F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80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57C49F7-D03B-43DB-98BE-44323702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BA4050B-23AE-4A7C-8A7F-1F44465242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AE9B905D-7307-48AB-9371-010E046003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8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851A114-B8CA-4D42-B666-B7D82005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C1C072B-D626-41A9-B764-D3468CCB8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52A759BA-ED24-4FB2-A2D7-5D2DB730C7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7838FC5-C7C0-4038-8892-9463AB932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4494533D-A1F8-4A86-807F-AF4EA9B2898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0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2252723-C33B-4B8B-B4FE-A52040B5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40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040A09F-4794-42FB-A311-0A110120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84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47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ED1DDD5-F671-408F-B3FE-7CBCE53A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AF79582D-5452-4DE8-9469-ED2D80D78A3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254BB59-5DB4-4209-85F2-130986BFA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63435-9A4B-4CE8-B3F6-3494847B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6880" y="6356350"/>
            <a:ext cx="920858" cy="365125"/>
          </a:xfrm>
        </p:spPr>
        <p:txBody>
          <a:bodyPr/>
          <a:lstStyle/>
          <a:p>
            <a:r>
              <a:rPr lang="de-DE"/>
              <a:t>09.02.2021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8880E-65F2-4FCA-BB67-7C1B17EE5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5817" y="6356350"/>
            <a:ext cx="5418331" cy="365125"/>
          </a:xfrm>
        </p:spPr>
        <p:txBody>
          <a:bodyPr/>
          <a:lstStyle/>
          <a:p>
            <a:r>
              <a:rPr lang="de-DE"/>
              <a:t>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FF1FE-E15B-442E-A342-B91166C4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799" y="6356350"/>
            <a:ext cx="391089" cy="365125"/>
          </a:xfrm>
        </p:spPr>
        <p:txBody>
          <a:bodyPr/>
          <a:lstStyle/>
          <a:p>
            <a:fld id="{62BA46E0-64FE-48CA-897B-0C9EB9059B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07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24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Medium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Manuela Leisten</dc:creator>
  <cp:lastModifiedBy>Manuela Leisten</cp:lastModifiedBy>
  <cp:revision>14</cp:revision>
  <dcterms:created xsi:type="dcterms:W3CDTF">2021-02-07T14:19:53Z</dcterms:created>
  <dcterms:modified xsi:type="dcterms:W3CDTF">2021-02-26T18:51:02Z</dcterms:modified>
</cp:coreProperties>
</file>